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6721F-F21D-4622-ADBB-2FF7DF6B00C0}" type="datetimeFigureOut">
              <a:rPr lang="es-ES" smtClean="0"/>
              <a:t>26/05/2016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C15E-5CB6-484D-BA70-BFBB8F0271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7487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6721F-F21D-4622-ADBB-2FF7DF6B00C0}" type="datetimeFigureOut">
              <a:rPr lang="es-ES" smtClean="0"/>
              <a:t>26/05/2016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C15E-5CB6-484D-BA70-BFBB8F0271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0685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6721F-F21D-4622-ADBB-2FF7DF6B00C0}" type="datetimeFigureOut">
              <a:rPr lang="es-ES" smtClean="0"/>
              <a:t>26/05/2016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C15E-5CB6-484D-BA70-BFBB8F0271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7301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6721F-F21D-4622-ADBB-2FF7DF6B00C0}" type="datetimeFigureOut">
              <a:rPr lang="es-ES" smtClean="0"/>
              <a:t>26/05/2016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C15E-5CB6-484D-BA70-BFBB8F0271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7042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6721F-F21D-4622-ADBB-2FF7DF6B00C0}" type="datetimeFigureOut">
              <a:rPr lang="es-ES" smtClean="0"/>
              <a:t>26/05/2016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C15E-5CB6-484D-BA70-BFBB8F0271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7360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6721F-F21D-4622-ADBB-2FF7DF6B00C0}" type="datetimeFigureOut">
              <a:rPr lang="es-ES" smtClean="0"/>
              <a:t>26/05/2016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C15E-5CB6-484D-BA70-BFBB8F0271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8518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6721F-F21D-4622-ADBB-2FF7DF6B00C0}" type="datetimeFigureOut">
              <a:rPr lang="es-ES" smtClean="0"/>
              <a:t>26/05/2016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C15E-5CB6-484D-BA70-BFBB8F0271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4875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6721F-F21D-4622-ADBB-2FF7DF6B00C0}" type="datetimeFigureOut">
              <a:rPr lang="es-ES" smtClean="0"/>
              <a:t>26/05/2016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C15E-5CB6-484D-BA70-BFBB8F0271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6453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6721F-F21D-4622-ADBB-2FF7DF6B00C0}" type="datetimeFigureOut">
              <a:rPr lang="es-ES" smtClean="0"/>
              <a:t>26/05/2016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C15E-5CB6-484D-BA70-BFBB8F0271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0858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6721F-F21D-4622-ADBB-2FF7DF6B00C0}" type="datetimeFigureOut">
              <a:rPr lang="es-ES" smtClean="0"/>
              <a:t>26/05/2016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C15E-5CB6-484D-BA70-BFBB8F0271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2418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6721F-F21D-4622-ADBB-2FF7DF6B00C0}" type="datetimeFigureOut">
              <a:rPr lang="es-ES" smtClean="0"/>
              <a:t>26/05/2016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C15E-5CB6-484D-BA70-BFBB8F0271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1444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6721F-F21D-4622-ADBB-2FF7DF6B00C0}" type="datetimeFigureOut">
              <a:rPr lang="es-ES" smtClean="0"/>
              <a:t>26/05/2016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EC15E-5CB6-484D-BA70-BFBB8F0271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8544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ángulo isósceles 3"/>
          <p:cNvSpPr/>
          <p:nvPr/>
        </p:nvSpPr>
        <p:spPr>
          <a:xfrm>
            <a:off x="4343401" y="1546411"/>
            <a:ext cx="3711388" cy="2958353"/>
          </a:xfrm>
          <a:prstGeom prst="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/>
          <p:cNvSpPr txBox="1"/>
          <p:nvPr/>
        </p:nvSpPr>
        <p:spPr>
          <a:xfrm>
            <a:off x="4343401" y="2656255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Alcance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7131069" y="2656254"/>
            <a:ext cx="945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Tiempo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5833913" y="4624008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Costo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343401" y="5059686"/>
            <a:ext cx="3813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Elementos de la triple restricción</a:t>
            </a:r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7863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Hector</dc:creator>
  <cp:lastModifiedBy>Hector</cp:lastModifiedBy>
  <cp:revision>2</cp:revision>
  <dcterms:created xsi:type="dcterms:W3CDTF">2016-05-26T21:48:56Z</dcterms:created>
  <dcterms:modified xsi:type="dcterms:W3CDTF">2016-05-26T21:50:44Z</dcterms:modified>
</cp:coreProperties>
</file>